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119C5-1CC5-42B5-BC62-BA908E06F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Fremtidens virkelighed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85CDE0-4793-4A06-8AEB-D27E950BED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Sciencedag d. 28.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187741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3E779-87D1-4801-A0F8-D78BCB73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langt er vi?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43D368-86C2-4476-8E07-74641E28C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Brainstorm / idégenerering</a:t>
            </a:r>
          </a:p>
          <a:p>
            <a:r>
              <a:rPr lang="da-DK" dirty="0"/>
              <a:t>Mindmap (mindmeister)</a:t>
            </a:r>
          </a:p>
          <a:p>
            <a:r>
              <a:rPr lang="da-DK" dirty="0"/>
              <a:t>Øvelser: spaghetti/vandflaske, den kreative platform ”1,2,3 klap &amp; yes jeg har lavet en fejl”</a:t>
            </a:r>
          </a:p>
          <a:p>
            <a:r>
              <a:rPr lang="da-DK" dirty="0"/>
              <a:t>Tv-klip Armstrong 1969, SpaceX 2017, Portræt af Elon Musk (Tesla, SpaceX mm.)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079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1E344AA-6ADB-48C5-AA84-6A237DD86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0" y="287348"/>
            <a:ext cx="11254811" cy="63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7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ådne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02D4D8ED165E4FB0FF7B0DB7ED4963" ma:contentTypeVersion="4" ma:contentTypeDescription="Opret et nyt dokument." ma:contentTypeScope="" ma:versionID="b305b06e87099910208fe6a282437257">
  <xsd:schema xmlns:xsd="http://www.w3.org/2001/XMLSchema" xmlns:xs="http://www.w3.org/2001/XMLSchema" xmlns:p="http://schemas.microsoft.com/office/2006/metadata/properties" xmlns:ns2="ed18151f-8494-49d5-a054-f270b15be08a" targetNamespace="http://schemas.microsoft.com/office/2006/metadata/properties" ma:root="true" ma:fieldsID="04d9c30fd4698dde9935705e5a072788" ns2:_="">
    <xsd:import namespace="ed18151f-8494-49d5-a054-f270b15be0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8151f-8494-49d5-a054-f270b15be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71617-19DC-4723-8A0D-117665D8A5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BADA25-3102-4C4D-B237-9217D1AD5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172F8E-67DB-4D79-825A-4B05427AF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8151f-8494-49d5-a054-f270b15be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TM03457485[[fn=Net]]</Template>
  <TotalTime>21</TotalTime>
  <Words>58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Trådnet</vt:lpstr>
      <vt:lpstr>Fremtidens virkelighed</vt:lpstr>
      <vt:lpstr>Hvor langt er vi?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virkelighed</dc:title>
  <dc:creator>Sanne Skovsgaard Madsen</dc:creator>
  <cp:lastModifiedBy>Maja Pedersen</cp:lastModifiedBy>
  <cp:revision>6</cp:revision>
  <dcterms:created xsi:type="dcterms:W3CDTF">2017-09-13T06:54:30Z</dcterms:created>
  <dcterms:modified xsi:type="dcterms:W3CDTF">2022-08-23T06:49:55Z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0x010100E402D4D8ED165E4FB0FF7B0DB7ED4963</vt:lpwstr>
  </property>
</Properties>
</file>